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7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732"/>
    <p:restoredTop sz="95238"/>
  </p:normalViewPr>
  <p:slideViewPr>
    <p:cSldViewPr snapToGrid="0">
      <p:cViewPr>
        <p:scale>
          <a:sx n="85" d="100"/>
          <a:sy n="85" d="100"/>
        </p:scale>
        <p:origin x="840" y="14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urtney Yantes" userId="23c36040-80b8-44f3-84f5-f35f42529f07" providerId="ADAL" clId="{BC08C06C-E6B4-5256-937B-47247CD1DAA7}"/>
    <pc:docChg chg="custSel modSld">
      <pc:chgData name="Courtney Yantes" userId="23c36040-80b8-44f3-84f5-f35f42529f07" providerId="ADAL" clId="{BC08C06C-E6B4-5256-937B-47247CD1DAA7}" dt="2026-07-28T18:46:07.620" v="6" actId="12788"/>
      <pc:docMkLst>
        <pc:docMk/>
      </pc:docMkLst>
      <pc:sldChg chg="addSp delSp modSp mod">
        <pc:chgData name="Courtney Yantes" userId="23c36040-80b8-44f3-84f5-f35f42529f07" providerId="ADAL" clId="{BC08C06C-E6B4-5256-937B-47247CD1DAA7}" dt="2026-07-28T18:46:07.620" v="6" actId="12788"/>
        <pc:sldMkLst>
          <pc:docMk/>
          <pc:sldMk cId="2766186862" sldId="257"/>
        </pc:sldMkLst>
        <pc:spChg chg="add del mod">
          <ac:chgData name="Courtney Yantes" userId="23c36040-80b8-44f3-84f5-f35f42529f07" providerId="ADAL" clId="{BC08C06C-E6B4-5256-937B-47247CD1DAA7}" dt="2026-07-28T18:45:31.379" v="1" actId="931"/>
          <ac:spMkLst>
            <pc:docMk/>
            <pc:sldMk cId="2766186862" sldId="257"/>
            <ac:spMk id="4" creationId="{9DA7DBE2-AFDE-ED30-30CF-B1869A52F195}"/>
          </ac:spMkLst>
        </pc:spChg>
        <pc:picChg chg="add mod ord modCrop">
          <ac:chgData name="Courtney Yantes" userId="23c36040-80b8-44f3-84f5-f35f42529f07" providerId="ADAL" clId="{BC08C06C-E6B4-5256-937B-47247CD1DAA7}" dt="2026-07-28T18:46:07.620" v="6" actId="12788"/>
          <ac:picMkLst>
            <pc:docMk/>
            <pc:sldMk cId="2766186862" sldId="257"/>
            <ac:picMk id="6" creationId="{FF8B446E-20B3-C4AD-5CCF-BA94FC34DEB7}"/>
          </ac:picMkLst>
        </pc:picChg>
        <pc:picChg chg="del">
          <ac:chgData name="Courtney Yantes" userId="23c36040-80b8-44f3-84f5-f35f42529f07" providerId="ADAL" clId="{BC08C06C-E6B4-5256-937B-47247CD1DAA7}" dt="2026-07-28T18:45:15.838" v="0" actId="478"/>
          <ac:picMkLst>
            <pc:docMk/>
            <pc:sldMk cId="2766186862" sldId="257"/>
            <ac:picMk id="13" creationId="{255759DB-1FD1-DEC7-35E5-D51810DD2B5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F6B59-0482-2888-72D4-12B85353AC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176B2D-BAC2-647D-208C-0AF645B8A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A6377-F001-32BD-2729-021D83610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B5C124-7818-AABE-3BE0-6C0F1ABE3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0FC879-8DC7-B2FC-CF6B-68C3C0D64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739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016DD-028C-5B7F-4216-0AEE02EDB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DA2FEC-2AD2-6932-F291-FD389C5D11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DFE97-A8DB-67D6-C83F-3583AE9EF1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EB12BE-1FE7-DB68-8175-53A7EF7FB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E8D24-8C4A-4AD2-9EE5-25B223705F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922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900DAEB-FB58-0553-6ABE-D7D4FF364D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E7632C-F33E-06B0-DEBE-1C881268D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A00B7-7E90-264E-3EB7-C2AF4FD50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E81BB-ED2C-4457-4181-4BE4F4A28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A4D03-F6E5-5E8D-9446-8BECEFE68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672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8C9A7-7BAB-B301-9BE7-601C733F0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74D8B3-093A-F0E6-EC60-A3386F8E3D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444F09-78B4-F2DD-E5D5-C064C8E76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91024-6FDA-C393-11D2-5961D811C3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8A452F-94C4-A52B-9CED-D118CA525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972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B6ABC3-33C8-771C-F6B9-5453F5F4C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D542EF-AB38-48D8-47A1-2FEB2CC8F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3E8CB-A9B9-58DE-9C13-C784EBE2D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D2D7BB-E815-3333-CF69-D69647F8B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0FAD9-AB0F-D4A0-7B0E-776484898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78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DAAA6-CF4D-AA87-A5B9-A8F1D7BFF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6DBBF-5134-1B91-34D9-23916582F8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57B1B4-A748-DE7D-6EE2-E64CE74344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80D8B3-0EE9-4D5B-9269-EA91EDE89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3BFC7B-7D6D-A87D-CC8A-A53FD9FF0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D17074-5A8C-B323-2339-1600A3EE7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6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248EF-FE0B-FA6C-9A7D-6923FB5E1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26F417-AFB3-1B7B-7476-87EBDFA91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806EB-1659-6520-53F9-87C845D1C8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510551-F30F-72B0-DFAA-D0FBBC7E9B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145F44-717D-D997-C14E-E319848A41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4498A4-F77B-2B1D-57EF-73507323D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0F396D-8E61-181E-0539-944CCE822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3C262FD-52AC-D577-7B83-AB4B26340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04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3E67-E7EA-2C75-27D5-3299DAFAB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8ADFC7-2C8C-8802-D4FE-B4904BC1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A3750D-7050-E4B4-DBF7-FA7DC54C1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343F31-6E95-55B9-F658-FCBAC2D53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76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5739BAA-466C-AF33-1F51-1428C7E26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A178E7-37D7-A63A-B3CD-507146A78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6F7027-102E-3310-2C2A-5DA867747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12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E67623-E342-F76F-F759-475C4495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FD5DE-FB75-761D-DA54-A412992FF7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7DD1FA-10F4-4972-038C-AC3464FD8A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EA223-ACA4-C785-7261-E4F81D863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8F7F72-F7D1-7DF8-64BA-8E17C4D10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8CF499-BF69-715A-FB27-61E120BAA6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522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586BE-63B2-4557-3141-0DE184072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B1A73-BC05-007B-1866-FBDD6A0F32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2291-98C5-3DB3-3D54-0F9F32B8C7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DE4D4E-C9A5-75B6-97D6-33A53D8D8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D6286C-61EC-66BA-E670-CB28CF25D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3F1B29-CFEE-F8A8-E81B-DDBF5C08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916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B4764C-2094-3A04-5170-91BF73E2E6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227A77-5292-59FF-AE53-4C4C21A7CE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CDA30-5F5D-5FF1-8749-F19CA5E6D7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C83FDE-8A10-7E49-BC76-D70FE34B2DFB}" type="datetimeFigureOut">
              <a:rPr lang="en-US" smtClean="0"/>
              <a:t>7/28/26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DEE60-8E5C-E0F2-AB68-6ABA18848F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5A010-8EA4-4960-2F5C-9F6EC5D074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C1BFD8-7671-7C4E-A8E1-A594F7B746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398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AA3D9-8C8C-40B5-30EB-A5F2EA084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F8B446E-20B3-C4AD-5CCF-BA94FC34DE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174"/>
          <a:stretch>
            <a:fillRect/>
          </a:stretch>
        </p:blipFill>
        <p:spPr>
          <a:xfrm>
            <a:off x="-110751" y="0"/>
            <a:ext cx="124135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86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6114EC003B3914C9FE65AA088DBEB29" ma:contentTypeVersion="20" ma:contentTypeDescription="Create a new document." ma:contentTypeScope="" ma:versionID="cc28bf7677c7c2120270b67897e63563">
  <xsd:schema xmlns:xsd="http://www.w3.org/2001/XMLSchema" xmlns:xs="http://www.w3.org/2001/XMLSchema" xmlns:p="http://schemas.microsoft.com/office/2006/metadata/properties" xmlns:ns1="http://schemas.microsoft.com/sharepoint/v3" xmlns:ns2="d257af1a-71be-4b43-9125-1ea6604bf9ed" xmlns:ns3="8a733965-9bdb-4b5f-be75-80bf3e23e4e5" targetNamespace="http://schemas.microsoft.com/office/2006/metadata/properties" ma:root="true" ma:fieldsID="dbb716c166931c3a6bcb373e2add121e" ns1:_="" ns2:_="" ns3:_="">
    <xsd:import namespace="http://schemas.microsoft.com/sharepoint/v3"/>
    <xsd:import namespace="d257af1a-71be-4b43-9125-1ea6604bf9ed"/>
    <xsd:import namespace="8a733965-9bdb-4b5f-be75-80bf3e23e4e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1:_ip_UnifiedCompliancePolicyProperties" minOccurs="0"/>
                <xsd:element ref="ns1:_ip_UnifiedCompliancePolicyUIAction" minOccurs="0"/>
                <xsd:element ref="ns3:lcf76f155ced4ddcb4097134ff3c332f" minOccurs="0"/>
                <xsd:element ref="ns2:TaxCatchAll" minOccurs="0"/>
                <xsd:element ref="ns3:MediaServiceSearchProperties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57af1a-71be-4b43-9125-1ea6604bf9e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dca54516-2a6e-41fa-8619-d388b1e66298}" ma:internalName="TaxCatchAll" ma:showField="CatchAllData" ma:web="d257af1a-71be-4b43-9125-1ea6604bf9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733965-9bdb-4b5f-be75-80bf3e23e4e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ddddcd57-84d1-4efd-b16d-73b006936c4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257af1a-71be-4b43-9125-1ea6604bf9ed" xsi:nil="true"/>
    <lcf76f155ced4ddcb4097134ff3c332f xmlns="8a733965-9bdb-4b5f-be75-80bf3e23e4e5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haredWithUsers xmlns="d257af1a-71be-4b43-9125-1ea6604bf9ed">
      <UserInfo>
        <DisplayName/>
        <AccountId xsi:nil="true"/>
        <AccountType/>
      </UserInfo>
    </SharedWithUsers>
    <MediaLengthInSeconds xmlns="8a733965-9bdb-4b5f-be75-80bf3e23e4e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CC05B3-95FA-48FD-B0BF-C711EFF31D8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d257af1a-71be-4b43-9125-1ea6604bf9ed"/>
    <ds:schemaRef ds:uri="8a733965-9bdb-4b5f-be75-80bf3e23e4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442293-F740-4B15-8A55-845721E89712}">
  <ds:schemaRefs>
    <ds:schemaRef ds:uri="http://purl.org/dc/terms/"/>
    <ds:schemaRef ds:uri="http://schemas.microsoft.com/office/2006/documentManagement/types"/>
    <ds:schemaRef ds:uri="8a733965-9bdb-4b5f-be75-80bf3e23e4e5"/>
    <ds:schemaRef ds:uri="http://purl.org/dc/dcmitype/"/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d257af1a-71be-4b43-9125-1ea6604bf9ed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C7BC894B-CF86-45C3-B7D3-20703B059F4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Manager/>
  <Company>OCALI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OCALICONLINE promotional slide</dc:title>
  <dc:subject>OCALICONLINE</dc:subject>
  <dc:creator>conference planning team</dc:creator>
  <cp:keywords>OCALI, OCALICON, OCALICONLINE</cp:keywords>
  <dc:description/>
  <cp:lastModifiedBy>Courtney Yantes</cp:lastModifiedBy>
  <cp:revision>4</cp:revision>
  <dcterms:created xsi:type="dcterms:W3CDTF">2024-02-05T16:00:26Z</dcterms:created>
  <dcterms:modified xsi:type="dcterms:W3CDTF">2026-07-28T18:46:17Z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0x01010036114EC003B3914C9FE65AA088DBEB29</vt:lpwstr>
  </property>
  <property fmtid="{D5CDD505-2E9C-101B-9397-08002B2CF9AE}" pid="3" name="Order">
    <vt:r8>31657900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MediaServiceImageTags">
    <vt:lpwstr/>
  </property>
</Properties>
</file>