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sldIdLst>
    <p:sldId id="256" r:id="rId5"/>
    <p:sldId id="264" r:id="rId6"/>
    <p:sldId id="263" r:id="rId7"/>
    <p:sldId id="265" r:id="rId8"/>
    <p:sldId id="258" r:id="rId9"/>
    <p:sldId id="257" r:id="rId10"/>
    <p:sldId id="259" r:id="rId11"/>
    <p:sldId id="260" r:id="rId12"/>
    <p:sldId id="261" r:id="rId13"/>
    <p:sldId id="26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C2A551-8F15-F849-A185-F447ABA92E43}" v="9" dt="2025-10-06T15:13:07.4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14"/>
    <p:restoredTop sz="86409"/>
  </p:normalViewPr>
  <p:slideViewPr>
    <p:cSldViewPr snapToGrid="0">
      <p:cViewPr>
        <p:scale>
          <a:sx n="95" d="100"/>
          <a:sy n="95" d="100"/>
        </p:scale>
        <p:origin x="712" y="360"/>
      </p:cViewPr>
      <p:guideLst/>
    </p:cSldViewPr>
  </p:slideViewPr>
  <p:outlineViewPr>
    <p:cViewPr>
      <p:scale>
        <a:sx n="33" d="100"/>
        <a:sy n="33" d="100"/>
      </p:scale>
      <p:origin x="0" y="-4608"/>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83" d="100"/>
          <a:sy n="83" d="100"/>
        </p:scale>
        <p:origin x="3744"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6A8D48-BFA1-9442-B54F-408EE03419CF}" type="datetimeFigureOut">
              <a:rPr lang="en-US" smtClean="0"/>
              <a:t>10/6/25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D573E1-CB32-624E-903B-3161CEB0B101}" type="slidenum">
              <a:rPr lang="en-US" smtClean="0"/>
              <a:t>‹#›</a:t>
            </a:fld>
            <a:endParaRPr lang="en-US"/>
          </a:p>
        </p:txBody>
      </p:sp>
    </p:spTree>
    <p:extLst>
      <p:ext uri="{BB962C8B-B14F-4D97-AF65-F5344CB8AC3E}">
        <p14:creationId xmlns:p14="http://schemas.microsoft.com/office/powerpoint/2010/main" val="1394609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AD573E1-CB32-624E-903B-3161CEB0B101}" type="slidenum">
              <a:rPr lang="en-US" smtClean="0"/>
              <a:t>1</a:t>
            </a:fld>
            <a:endParaRPr lang="en-US"/>
          </a:p>
        </p:txBody>
      </p:sp>
    </p:spTree>
    <p:extLst>
      <p:ext uri="{BB962C8B-B14F-4D97-AF65-F5344CB8AC3E}">
        <p14:creationId xmlns:p14="http://schemas.microsoft.com/office/powerpoint/2010/main" val="4257129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AD573E1-CB32-624E-903B-3161CEB0B101}" type="slidenum">
              <a:rPr lang="en-US" smtClean="0"/>
              <a:t>3</a:t>
            </a:fld>
            <a:endParaRPr lang="en-US"/>
          </a:p>
        </p:txBody>
      </p:sp>
    </p:spTree>
    <p:extLst>
      <p:ext uri="{BB962C8B-B14F-4D97-AF65-F5344CB8AC3E}">
        <p14:creationId xmlns:p14="http://schemas.microsoft.com/office/powerpoint/2010/main" val="178154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AD573E1-CB32-624E-903B-3161CEB0B101}" type="slidenum">
              <a:rPr lang="en-US" smtClean="0"/>
              <a:t>10</a:t>
            </a:fld>
            <a:endParaRPr lang="en-US"/>
          </a:p>
        </p:txBody>
      </p:sp>
    </p:spTree>
    <p:extLst>
      <p:ext uri="{BB962C8B-B14F-4D97-AF65-F5344CB8AC3E}">
        <p14:creationId xmlns:p14="http://schemas.microsoft.com/office/powerpoint/2010/main" val="1698405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Placedholder OCALICON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BC36C-64D5-134E-B377-8E595A404557}"/>
              </a:ext>
            </a:extLst>
          </p:cNvPr>
          <p:cNvSpPr>
            <a:spLocks noGrp="1"/>
          </p:cNvSpPr>
          <p:nvPr>
            <p:ph type="title"/>
          </p:nvPr>
        </p:nvSpPr>
        <p:spPr>
          <a:xfrm>
            <a:off x="838200" y="274637"/>
            <a:ext cx="10515600" cy="1077645"/>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1A94C0D-3EB9-FB4E-9E3C-384916C1FAFB}"/>
              </a:ext>
            </a:extLst>
          </p:cNvPr>
          <p:cNvSpPr>
            <a:spLocks noGrp="1"/>
          </p:cNvSpPr>
          <p:nvPr>
            <p:ph idx="1"/>
          </p:nvPr>
        </p:nvSpPr>
        <p:spPr>
          <a:xfrm>
            <a:off x="838200" y="2062208"/>
            <a:ext cx="10515600" cy="374098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43531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Placeholder 2 OCALICON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BC36C-64D5-134E-B377-8E595A404557}"/>
              </a:ext>
            </a:extLst>
          </p:cNvPr>
          <p:cNvSpPr>
            <a:spLocks noGrp="1"/>
          </p:cNvSpPr>
          <p:nvPr>
            <p:ph type="title"/>
          </p:nvPr>
        </p:nvSpPr>
        <p:spPr>
          <a:xfrm>
            <a:off x="838200" y="411892"/>
            <a:ext cx="10515600" cy="92668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1A94C0D-3EB9-FB4E-9E3C-384916C1FAFB}"/>
              </a:ext>
            </a:extLst>
          </p:cNvPr>
          <p:cNvSpPr>
            <a:spLocks noGrp="1"/>
          </p:cNvSpPr>
          <p:nvPr>
            <p:ph idx="1"/>
          </p:nvPr>
        </p:nvSpPr>
        <p:spPr>
          <a:xfrm>
            <a:off x="838200" y="2196939"/>
            <a:ext cx="10515600" cy="374098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03229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2 Content OCALICON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F8AE2-F952-0744-A870-A50BDE22A6B2}"/>
              </a:ext>
            </a:extLst>
          </p:cNvPr>
          <p:cNvSpPr>
            <a:spLocks noGrp="1"/>
          </p:cNvSpPr>
          <p:nvPr>
            <p:ph type="title"/>
          </p:nvPr>
        </p:nvSpPr>
        <p:spPr>
          <a:xfrm>
            <a:off x="838200" y="340240"/>
            <a:ext cx="10515600" cy="1079436"/>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9EC239B3-ABC9-6042-A2D0-98D7084F0DB2}"/>
              </a:ext>
            </a:extLst>
          </p:cNvPr>
          <p:cNvSpPr>
            <a:spLocks noGrp="1"/>
          </p:cNvSpPr>
          <p:nvPr>
            <p:ph sz="half" idx="1"/>
          </p:nvPr>
        </p:nvSpPr>
        <p:spPr>
          <a:xfrm>
            <a:off x="838200" y="2054225"/>
            <a:ext cx="5181600" cy="40400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5E833DC-561A-114F-A787-BC3411FE5BB6}"/>
              </a:ext>
            </a:extLst>
          </p:cNvPr>
          <p:cNvSpPr>
            <a:spLocks noGrp="1"/>
          </p:cNvSpPr>
          <p:nvPr>
            <p:ph sz="half" idx="2"/>
          </p:nvPr>
        </p:nvSpPr>
        <p:spPr>
          <a:xfrm>
            <a:off x="6172200" y="2054225"/>
            <a:ext cx="5181600" cy="404008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45422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3 Content OCALICONLIN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E5DE45-F928-3149-85C8-D1E893349A6A}"/>
              </a:ext>
            </a:extLst>
          </p:cNvPr>
          <p:cNvSpPr>
            <a:spLocks noGrp="1"/>
          </p:cNvSpPr>
          <p:nvPr>
            <p:ph sz="quarter" idx="10"/>
          </p:nvPr>
        </p:nvSpPr>
        <p:spPr>
          <a:xfrm>
            <a:off x="699613" y="2272023"/>
            <a:ext cx="3164049" cy="286797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itle 1">
            <a:extLst>
              <a:ext uri="{FF2B5EF4-FFF2-40B4-BE49-F238E27FC236}">
                <a16:creationId xmlns:a16="http://schemas.microsoft.com/office/drawing/2014/main" id="{19C70588-A540-4F4A-B383-2A6962DFD97A}"/>
              </a:ext>
            </a:extLst>
          </p:cNvPr>
          <p:cNvSpPr>
            <a:spLocks noGrp="1"/>
          </p:cNvSpPr>
          <p:nvPr>
            <p:ph type="title"/>
          </p:nvPr>
        </p:nvSpPr>
        <p:spPr>
          <a:xfrm>
            <a:off x="699613" y="322997"/>
            <a:ext cx="10515600" cy="1018486"/>
          </a:xfrm>
        </p:spPr>
        <p:txBody>
          <a:bodyPr/>
          <a:lstStyle/>
          <a:p>
            <a:r>
              <a:rPr lang="en-US"/>
              <a:t>Click to edit Master title style</a:t>
            </a:r>
          </a:p>
        </p:txBody>
      </p:sp>
      <p:sp>
        <p:nvSpPr>
          <p:cNvPr id="13" name="Content Placeholder 2">
            <a:extLst>
              <a:ext uri="{FF2B5EF4-FFF2-40B4-BE49-F238E27FC236}">
                <a16:creationId xmlns:a16="http://schemas.microsoft.com/office/drawing/2014/main" id="{3B428524-E0AC-9443-9756-1D59E4E59EE6}"/>
              </a:ext>
            </a:extLst>
          </p:cNvPr>
          <p:cNvSpPr>
            <a:spLocks noGrp="1"/>
          </p:cNvSpPr>
          <p:nvPr>
            <p:ph sz="quarter" idx="11"/>
          </p:nvPr>
        </p:nvSpPr>
        <p:spPr>
          <a:xfrm>
            <a:off x="4375388" y="2258045"/>
            <a:ext cx="3164049" cy="286797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a:extLst>
              <a:ext uri="{FF2B5EF4-FFF2-40B4-BE49-F238E27FC236}">
                <a16:creationId xmlns:a16="http://schemas.microsoft.com/office/drawing/2014/main" id="{932A261F-B7C4-2049-A69C-2F475CC69D7B}"/>
              </a:ext>
            </a:extLst>
          </p:cNvPr>
          <p:cNvSpPr>
            <a:spLocks noGrp="1"/>
          </p:cNvSpPr>
          <p:nvPr>
            <p:ph sz="quarter" idx="12"/>
          </p:nvPr>
        </p:nvSpPr>
        <p:spPr>
          <a:xfrm>
            <a:off x="8051163" y="2258045"/>
            <a:ext cx="3164049" cy="286797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57705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mparison OCALICON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F7714-47E4-B847-80F2-FC3B9AB93849}"/>
              </a:ext>
            </a:extLst>
          </p:cNvPr>
          <p:cNvSpPr>
            <a:spLocks noGrp="1"/>
          </p:cNvSpPr>
          <p:nvPr>
            <p:ph type="title"/>
          </p:nvPr>
        </p:nvSpPr>
        <p:spPr>
          <a:xfrm>
            <a:off x="838200" y="202532"/>
            <a:ext cx="10515600" cy="1085355"/>
          </a:xfrm>
        </p:spPr>
        <p:txBody>
          <a:bodyPr/>
          <a:lstStyle/>
          <a:p>
            <a:r>
              <a:rPr lang="en-US"/>
              <a:t>Click to edit Master title style</a:t>
            </a:r>
          </a:p>
        </p:txBody>
      </p:sp>
      <p:sp>
        <p:nvSpPr>
          <p:cNvPr id="9" name="Text Placeholder 2">
            <a:extLst>
              <a:ext uri="{FF2B5EF4-FFF2-40B4-BE49-F238E27FC236}">
                <a16:creationId xmlns:a16="http://schemas.microsoft.com/office/drawing/2014/main" id="{1DD9DD3A-C4A3-2949-9DC3-62064BB32258}"/>
              </a:ext>
            </a:extLst>
          </p:cNvPr>
          <p:cNvSpPr>
            <a:spLocks noGrp="1"/>
          </p:cNvSpPr>
          <p:nvPr>
            <p:ph type="body" idx="1"/>
          </p:nvPr>
        </p:nvSpPr>
        <p:spPr>
          <a:xfrm>
            <a:off x="839788" y="206937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2">
            <a:extLst>
              <a:ext uri="{FF2B5EF4-FFF2-40B4-BE49-F238E27FC236}">
                <a16:creationId xmlns:a16="http://schemas.microsoft.com/office/drawing/2014/main" id="{7E56FB29-18EC-A340-970E-0DF3E61F3B20}"/>
              </a:ext>
            </a:extLst>
          </p:cNvPr>
          <p:cNvSpPr>
            <a:spLocks noGrp="1"/>
          </p:cNvSpPr>
          <p:nvPr>
            <p:ph type="body" idx="11"/>
          </p:nvPr>
        </p:nvSpPr>
        <p:spPr>
          <a:xfrm>
            <a:off x="6134326" y="206937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3">
            <a:extLst>
              <a:ext uri="{FF2B5EF4-FFF2-40B4-BE49-F238E27FC236}">
                <a16:creationId xmlns:a16="http://schemas.microsoft.com/office/drawing/2014/main" id="{B6E5299B-A88C-6146-9BBD-77A7D2B59F2E}"/>
              </a:ext>
            </a:extLst>
          </p:cNvPr>
          <p:cNvSpPr>
            <a:spLocks noGrp="1"/>
          </p:cNvSpPr>
          <p:nvPr>
            <p:ph sz="half" idx="2"/>
          </p:nvPr>
        </p:nvSpPr>
        <p:spPr>
          <a:xfrm>
            <a:off x="839788" y="3072889"/>
            <a:ext cx="5157787" cy="29628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3">
            <a:extLst>
              <a:ext uri="{FF2B5EF4-FFF2-40B4-BE49-F238E27FC236}">
                <a16:creationId xmlns:a16="http://schemas.microsoft.com/office/drawing/2014/main" id="{FDC18402-E075-BC4A-9078-4288AADB059E}"/>
              </a:ext>
            </a:extLst>
          </p:cNvPr>
          <p:cNvSpPr>
            <a:spLocks noGrp="1"/>
          </p:cNvSpPr>
          <p:nvPr>
            <p:ph sz="half" idx="12"/>
          </p:nvPr>
        </p:nvSpPr>
        <p:spPr>
          <a:xfrm>
            <a:off x="6134326" y="3072889"/>
            <a:ext cx="5157787" cy="29628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62929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Content and Caption OCALICON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93CC3-4760-F24B-8B44-65216F89C1D9}"/>
              </a:ext>
            </a:extLst>
          </p:cNvPr>
          <p:cNvSpPr>
            <a:spLocks noGrp="1"/>
          </p:cNvSpPr>
          <p:nvPr>
            <p:ph type="title"/>
          </p:nvPr>
        </p:nvSpPr>
        <p:spPr>
          <a:xfrm>
            <a:off x="839788" y="290874"/>
            <a:ext cx="4570927" cy="1012914"/>
          </a:xfrm>
        </p:spPr>
        <p:txBody>
          <a:bodyPr>
            <a:noAutofit/>
          </a:bodyPr>
          <a:lstStyle>
            <a:lvl1pPr>
              <a:defRPr sz="3600"/>
            </a:lvl1pPr>
          </a:lstStyle>
          <a:p>
            <a:r>
              <a:rPr lang="en-US" dirty="0"/>
              <a:t>Click to edit Master title style</a:t>
            </a:r>
          </a:p>
        </p:txBody>
      </p:sp>
      <p:sp>
        <p:nvSpPr>
          <p:cNvPr id="8" name="Content Placeholder 2">
            <a:extLst>
              <a:ext uri="{FF2B5EF4-FFF2-40B4-BE49-F238E27FC236}">
                <a16:creationId xmlns:a16="http://schemas.microsoft.com/office/drawing/2014/main" id="{260D3D51-D930-844A-9EE9-CC7483081769}"/>
              </a:ext>
            </a:extLst>
          </p:cNvPr>
          <p:cNvSpPr>
            <a:spLocks noGrp="1"/>
          </p:cNvSpPr>
          <p:nvPr>
            <p:ph idx="1"/>
          </p:nvPr>
        </p:nvSpPr>
        <p:spPr>
          <a:xfrm>
            <a:off x="5735844" y="2208184"/>
            <a:ext cx="5478782" cy="366080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a:extLst>
              <a:ext uri="{FF2B5EF4-FFF2-40B4-BE49-F238E27FC236}">
                <a16:creationId xmlns:a16="http://schemas.microsoft.com/office/drawing/2014/main" id="{25DB8AE3-BFFD-5BB3-553B-BB5B2B797330}"/>
              </a:ext>
            </a:extLst>
          </p:cNvPr>
          <p:cNvSpPr>
            <a:spLocks noGrp="1"/>
          </p:cNvSpPr>
          <p:nvPr>
            <p:ph idx="10"/>
          </p:nvPr>
        </p:nvSpPr>
        <p:spPr>
          <a:xfrm>
            <a:off x="617218" y="2208184"/>
            <a:ext cx="4793497" cy="366080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42026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FC076CE-3873-6842-BE77-DDA638367460}"/>
              </a:ext>
            </a:extLst>
          </p:cNvPr>
          <p:cNvSpPr>
            <a:spLocks noGrp="1"/>
          </p:cNvSpPr>
          <p:nvPr>
            <p:ph type="title"/>
          </p:nvPr>
        </p:nvSpPr>
        <p:spPr>
          <a:xfrm>
            <a:off x="838200" y="295008"/>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8E51CF8-8185-D344-9C25-E06530E1C92C}"/>
              </a:ext>
            </a:extLst>
          </p:cNvPr>
          <p:cNvSpPr>
            <a:spLocks noGrp="1"/>
          </p:cNvSpPr>
          <p:nvPr>
            <p:ph type="body" idx="1"/>
          </p:nvPr>
        </p:nvSpPr>
        <p:spPr>
          <a:xfrm>
            <a:off x="838200" y="2000071"/>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6" name="Picture 5">
            <a:extLst>
              <a:ext uri="{FF2B5EF4-FFF2-40B4-BE49-F238E27FC236}">
                <a16:creationId xmlns:a16="http://schemas.microsoft.com/office/drawing/2014/main" id="{8689C248-46C2-CD00-62A3-78847CB0287E}"/>
              </a:ext>
              <a:ext uri="{C183D7F6-B498-43B3-948B-1728B52AA6E4}">
                <adec:decorative xmlns:adec="http://schemas.microsoft.com/office/drawing/2017/decorative" val="1"/>
              </a:ext>
            </a:extLst>
          </p:cNvPr>
          <p:cNvPicPr>
            <a:picLocks noChangeAspect="1"/>
          </p:cNvPicPr>
          <p:nvPr userDrawn="1"/>
        </p:nvPicPr>
        <p:blipFill>
          <a:blip r:embed="rId8"/>
          <a:srcRect/>
          <a:stretch/>
        </p:blipFill>
        <p:spPr>
          <a:xfrm>
            <a:off x="377964" y="6176963"/>
            <a:ext cx="1749008" cy="386029"/>
          </a:xfrm>
          <a:prstGeom prst="rect">
            <a:avLst/>
          </a:prstGeom>
        </p:spPr>
      </p:pic>
      <p:pic>
        <p:nvPicPr>
          <p:cNvPr id="7" name="Picture 6">
            <a:extLst>
              <a:ext uri="{FF2B5EF4-FFF2-40B4-BE49-F238E27FC236}">
                <a16:creationId xmlns:a16="http://schemas.microsoft.com/office/drawing/2014/main" id="{5089C522-25F3-D264-405A-CC6977724AFC}"/>
              </a:ext>
              <a:ext uri="{C183D7F6-B498-43B3-948B-1728B52AA6E4}">
                <adec:decorative xmlns:adec="http://schemas.microsoft.com/office/drawing/2017/decorative" val="1"/>
              </a:ext>
            </a:extLst>
          </p:cNvPr>
          <p:cNvPicPr>
            <a:picLocks noChangeAspect="1"/>
          </p:cNvPicPr>
          <p:nvPr userDrawn="1"/>
        </p:nvPicPr>
        <p:blipFill>
          <a:blip r:embed="rId9"/>
          <a:srcRect/>
          <a:stretch/>
        </p:blipFill>
        <p:spPr>
          <a:xfrm flipV="1">
            <a:off x="0" y="1744476"/>
            <a:ext cx="3498085" cy="106097"/>
          </a:xfrm>
          <a:prstGeom prst="rect">
            <a:avLst/>
          </a:prstGeom>
        </p:spPr>
      </p:pic>
    </p:spTree>
    <p:extLst>
      <p:ext uri="{BB962C8B-B14F-4D97-AF65-F5344CB8AC3E}">
        <p14:creationId xmlns:p14="http://schemas.microsoft.com/office/powerpoint/2010/main" val="1467922509"/>
      </p:ext>
    </p:extLst>
  </p:cSld>
  <p:clrMap bg1="lt1" tx1="dk1" bg2="lt2" tx2="dk2" accent1="accent1" accent2="accent2" accent3="accent3" accent4="accent4" accent5="accent5" accent6="accent6" hlink="hlink" folHlink="folHlink"/>
  <p:sldLayoutIdLst>
    <p:sldLayoutId id="2147483650" r:id="rId1"/>
    <p:sldLayoutId id="2147483660" r:id="rId2"/>
    <p:sldLayoutId id="2147483652" r:id="rId3"/>
    <p:sldLayoutId id="2147483649" r:id="rId4"/>
    <p:sldLayoutId id="2147483662" r:id="rId5"/>
    <p:sldLayoutId id="2147483663" r:id="rId6"/>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D73A8-216A-EF4E-930E-796E7106B610}"/>
              </a:ext>
            </a:extLst>
          </p:cNvPr>
          <p:cNvSpPr>
            <a:spLocks noGrp="1"/>
          </p:cNvSpPr>
          <p:nvPr>
            <p:ph type="ctrTitle"/>
          </p:nvPr>
        </p:nvSpPr>
        <p:spPr>
          <a:xfrm>
            <a:off x="481264" y="525840"/>
            <a:ext cx="10700084" cy="1074360"/>
          </a:xfrm>
        </p:spPr>
        <p:txBody>
          <a:bodyPr>
            <a:normAutofit/>
          </a:bodyPr>
          <a:lstStyle/>
          <a:p>
            <a:r>
              <a:rPr lang="en-US" sz="5000" dirty="0">
                <a:latin typeface="Arial" panose="020B0604020202020204" pitchFamily="34" charset="0"/>
                <a:cs typeface="Arial" panose="020B0604020202020204" pitchFamily="34" charset="0"/>
              </a:rPr>
              <a:t>Sample Branded Presentations</a:t>
            </a:r>
          </a:p>
        </p:txBody>
      </p:sp>
      <p:sp>
        <p:nvSpPr>
          <p:cNvPr id="3" name="Subtitle 2">
            <a:extLst>
              <a:ext uri="{FF2B5EF4-FFF2-40B4-BE49-F238E27FC236}">
                <a16:creationId xmlns:a16="http://schemas.microsoft.com/office/drawing/2014/main" id="{30191118-8B6A-D445-9A11-4DEEFB4DB632}"/>
              </a:ext>
            </a:extLst>
          </p:cNvPr>
          <p:cNvSpPr>
            <a:spLocks noGrp="1"/>
          </p:cNvSpPr>
          <p:nvPr>
            <p:ph type="subTitle" idx="4294967295"/>
          </p:nvPr>
        </p:nvSpPr>
        <p:spPr>
          <a:xfrm>
            <a:off x="481264" y="1949367"/>
            <a:ext cx="10349297" cy="3772037"/>
          </a:xfrm>
        </p:spPr>
        <p:txBody>
          <a:bodyPr>
            <a:normAutofit lnSpcReduction="10000"/>
          </a:bodyPr>
          <a:lstStyle/>
          <a:p>
            <a:r>
              <a:rPr lang="en-US" sz="2200" dirty="0">
                <a:latin typeface="Arial" panose="020B0604020202020204" pitchFamily="34" charset="0"/>
                <a:cs typeface="Arial" panose="020B0604020202020204" pitchFamily="34" charset="0"/>
              </a:rPr>
              <a:t>Select </a:t>
            </a:r>
            <a:r>
              <a:rPr lang="en-US" sz="2200" dirty="0"/>
              <a:t>from</a:t>
            </a:r>
            <a:r>
              <a:rPr lang="en-US" sz="2200" dirty="0">
                <a:latin typeface="Arial" panose="020B0604020202020204" pitchFamily="34" charset="0"/>
                <a:cs typeface="Arial" panose="020B0604020202020204" pitchFamily="34" charset="0"/>
              </a:rPr>
              <a:t> the layouts of the following slides to use for your OCALICONLINE presentation. Any slide </a:t>
            </a:r>
            <a:r>
              <a:rPr lang="en-US" sz="2200" dirty="0"/>
              <a:t>layouts </a:t>
            </a:r>
            <a:r>
              <a:rPr lang="en-US" sz="2200" dirty="0">
                <a:latin typeface="Arial" panose="020B0604020202020204" pitchFamily="34" charset="0"/>
                <a:cs typeface="Arial" panose="020B0604020202020204" pitchFamily="34" charset="0"/>
              </a:rPr>
              <a:t>you don’t want? Simply delete! Duplicate chosen </a:t>
            </a:r>
            <a:r>
              <a:rPr lang="en-US" sz="2200" dirty="0"/>
              <a:t>layouts</a:t>
            </a:r>
            <a:r>
              <a:rPr lang="en-US" sz="2200" dirty="0">
                <a:latin typeface="Arial" panose="020B0604020202020204" pitchFamily="34" charset="0"/>
                <a:cs typeface="Arial" panose="020B0604020202020204" pitchFamily="34" charset="0"/>
              </a:rPr>
              <a:t> as needed.</a:t>
            </a:r>
          </a:p>
          <a:p>
            <a:endParaRPr lang="en-US" sz="2200" dirty="0"/>
          </a:p>
          <a:p>
            <a:r>
              <a:rPr lang="en-US" sz="2200" dirty="0">
                <a:latin typeface="Arial" panose="020B0604020202020204" pitchFamily="34" charset="0"/>
                <a:cs typeface="Arial" panose="020B0604020202020204" pitchFamily="34" charset="0"/>
              </a:rPr>
              <a:t>All logos and decorative bars have been marked as “Decorative” in alt-text settings, meaning a screen reader will skip over them and not read them since they are not essential to understanding the content. All other images used to convey content need to have the appropriate alt-text included.</a:t>
            </a:r>
          </a:p>
          <a:p>
            <a:endParaRPr lang="en-US" sz="2200" dirty="0">
              <a:latin typeface="Arial" panose="020B0604020202020204" pitchFamily="34" charset="0"/>
              <a:cs typeface="Arial" panose="020B0604020202020204" pitchFamily="34" charset="0"/>
            </a:endParaRPr>
          </a:p>
          <a:p>
            <a:r>
              <a:rPr lang="en-US" sz="2200" dirty="0"/>
              <a:t>We encourage you to leave the lower right corner blank in the event an interpreter picture-in-picture needs to be placed there.</a:t>
            </a:r>
            <a:endParaRPr lang="en-US"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759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3E294-5351-3546-A24F-1E1AB7ACCDF9}"/>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D3D653DE-4D2D-5344-997A-0620075FE1DC}"/>
              </a:ext>
            </a:extLst>
          </p:cNvPr>
          <p:cNvSpPr>
            <a:spLocks noGrp="1"/>
          </p:cNvSpPr>
          <p:nvPr>
            <p:ph type="body" sz="half" idx="4294967295"/>
          </p:nvPr>
        </p:nvSpPr>
        <p:spPr>
          <a:xfrm>
            <a:off x="839788" y="2057400"/>
            <a:ext cx="4570927" cy="3811588"/>
          </a:xfrm>
        </p:spPr>
        <p:txBody>
          <a:bodyPr/>
          <a:lstStyle/>
          <a:p>
            <a:endParaRPr lang="en-US"/>
          </a:p>
        </p:txBody>
      </p:sp>
      <p:sp>
        <p:nvSpPr>
          <p:cNvPr id="4" name="Content Placeholder 3">
            <a:extLst>
              <a:ext uri="{FF2B5EF4-FFF2-40B4-BE49-F238E27FC236}">
                <a16:creationId xmlns:a16="http://schemas.microsoft.com/office/drawing/2014/main" id="{2A446746-A7EC-EA41-B6F8-EAAD37D8F327}"/>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260241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9A849-8D82-7B40-A6F1-743D3B19849F}"/>
              </a:ext>
            </a:extLst>
          </p:cNvPr>
          <p:cNvSpPr>
            <a:spLocks noGrp="1"/>
          </p:cNvSpPr>
          <p:nvPr>
            <p:ph type="title"/>
          </p:nvPr>
        </p:nvSpPr>
        <p:spPr/>
        <p:txBody>
          <a:bodyPr/>
          <a:lstStyle/>
          <a:p>
            <a:r>
              <a:rPr lang="en-US" dirty="0"/>
              <a:t>Accessible Slide Content</a:t>
            </a:r>
          </a:p>
        </p:txBody>
      </p:sp>
      <p:sp>
        <p:nvSpPr>
          <p:cNvPr id="3" name="Content Placeholder 2">
            <a:extLst>
              <a:ext uri="{FF2B5EF4-FFF2-40B4-BE49-F238E27FC236}">
                <a16:creationId xmlns:a16="http://schemas.microsoft.com/office/drawing/2014/main" id="{2A4C312B-3C40-534E-886A-2C61FCD15DFB}"/>
              </a:ext>
            </a:extLst>
          </p:cNvPr>
          <p:cNvSpPr>
            <a:spLocks noGrp="1"/>
          </p:cNvSpPr>
          <p:nvPr>
            <p:ph idx="1"/>
          </p:nvPr>
        </p:nvSpPr>
        <p:spPr/>
        <p:txBody>
          <a:bodyPr>
            <a:normAutofit/>
          </a:bodyPr>
          <a:lstStyle/>
          <a:p>
            <a:r>
              <a:rPr lang="en-US" dirty="0"/>
              <a:t>Use the slide layouts provided</a:t>
            </a:r>
          </a:p>
          <a:p>
            <a:r>
              <a:rPr lang="en-US" dirty="0"/>
              <a:t>Add alt text for images</a:t>
            </a:r>
          </a:p>
          <a:p>
            <a:r>
              <a:rPr lang="en-US" dirty="0"/>
              <a:t>Avoid text or graphics in the bottom fourth or far right side of the slide</a:t>
            </a:r>
          </a:p>
          <a:p>
            <a:r>
              <a:rPr lang="en-US" dirty="0"/>
              <a:t>Consider color contrast</a:t>
            </a:r>
          </a:p>
          <a:p>
            <a:r>
              <a:rPr lang="en-US" dirty="0"/>
              <a:t>Select a consistent sans serif font</a:t>
            </a:r>
          </a:p>
        </p:txBody>
      </p:sp>
    </p:spTree>
    <p:extLst>
      <p:ext uri="{BB962C8B-B14F-4D97-AF65-F5344CB8AC3E}">
        <p14:creationId xmlns:p14="http://schemas.microsoft.com/office/powerpoint/2010/main" val="516047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46282-EB60-A743-AEF0-1777121F02CB}"/>
              </a:ext>
            </a:extLst>
          </p:cNvPr>
          <p:cNvSpPr>
            <a:spLocks noGrp="1"/>
          </p:cNvSpPr>
          <p:nvPr>
            <p:ph type="title"/>
          </p:nvPr>
        </p:nvSpPr>
        <p:spPr/>
        <p:txBody>
          <a:bodyPr/>
          <a:lstStyle/>
          <a:p>
            <a:r>
              <a:rPr lang="en-US" dirty="0"/>
              <a:t>Accessible Audio Content</a:t>
            </a:r>
          </a:p>
        </p:txBody>
      </p:sp>
      <p:sp>
        <p:nvSpPr>
          <p:cNvPr id="3" name="Content Placeholder 2">
            <a:extLst>
              <a:ext uri="{FF2B5EF4-FFF2-40B4-BE49-F238E27FC236}">
                <a16:creationId xmlns:a16="http://schemas.microsoft.com/office/drawing/2014/main" id="{83AB60E1-30C0-3B4A-812E-3D62877DEDF6}"/>
              </a:ext>
            </a:extLst>
          </p:cNvPr>
          <p:cNvSpPr>
            <a:spLocks noGrp="1"/>
          </p:cNvSpPr>
          <p:nvPr>
            <p:ph idx="1"/>
          </p:nvPr>
        </p:nvSpPr>
        <p:spPr/>
        <p:txBody>
          <a:bodyPr>
            <a:normAutofit/>
          </a:bodyPr>
          <a:lstStyle/>
          <a:p>
            <a:r>
              <a:rPr lang="en-US" dirty="0"/>
              <a:t>Include audio description in your presentation</a:t>
            </a:r>
          </a:p>
          <a:p>
            <a:r>
              <a:rPr lang="en-US" dirty="0"/>
              <a:t>Describe charts, diagrams, tables, graphs</a:t>
            </a:r>
          </a:p>
          <a:p>
            <a:r>
              <a:rPr lang="en-US" dirty="0"/>
              <a:t>State colors when necessary</a:t>
            </a:r>
          </a:p>
          <a:p>
            <a:r>
              <a:rPr lang="en-US" dirty="0"/>
              <a:t>Point out actions on screen</a:t>
            </a:r>
          </a:p>
          <a:p>
            <a:r>
              <a:rPr lang="en-US" dirty="0"/>
              <a:t>Think through URLs and hyperlinks</a:t>
            </a:r>
          </a:p>
          <a:p>
            <a:r>
              <a:rPr lang="en-US" dirty="0"/>
              <a:t>Consider decorative images and logos</a:t>
            </a:r>
          </a:p>
        </p:txBody>
      </p:sp>
    </p:spTree>
    <p:extLst>
      <p:ext uri="{BB962C8B-B14F-4D97-AF65-F5344CB8AC3E}">
        <p14:creationId xmlns:p14="http://schemas.microsoft.com/office/powerpoint/2010/main" val="458589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A825D-217A-6047-8B79-D2C897FCD565}"/>
              </a:ext>
            </a:extLst>
          </p:cNvPr>
          <p:cNvSpPr>
            <a:spLocks noGrp="1"/>
          </p:cNvSpPr>
          <p:nvPr>
            <p:ph type="title"/>
          </p:nvPr>
        </p:nvSpPr>
        <p:spPr/>
        <p:txBody>
          <a:bodyPr/>
          <a:lstStyle/>
          <a:p>
            <a:r>
              <a:rPr lang="en-US" dirty="0"/>
              <a:t>Additional Considerations</a:t>
            </a:r>
          </a:p>
        </p:txBody>
      </p:sp>
      <p:sp>
        <p:nvSpPr>
          <p:cNvPr id="3" name="Content Placeholder 2">
            <a:extLst>
              <a:ext uri="{FF2B5EF4-FFF2-40B4-BE49-F238E27FC236}">
                <a16:creationId xmlns:a16="http://schemas.microsoft.com/office/drawing/2014/main" id="{C0030C74-BBAF-5544-B118-2563F109AEEE}"/>
              </a:ext>
            </a:extLst>
          </p:cNvPr>
          <p:cNvSpPr>
            <a:spLocks noGrp="1"/>
          </p:cNvSpPr>
          <p:nvPr>
            <p:ph idx="1"/>
          </p:nvPr>
        </p:nvSpPr>
        <p:spPr/>
        <p:txBody>
          <a:bodyPr/>
          <a:lstStyle/>
          <a:p>
            <a:r>
              <a:rPr lang="en-US" dirty="0"/>
              <a:t>Increase pointer size for demonstrations</a:t>
            </a:r>
          </a:p>
          <a:p>
            <a:r>
              <a:rPr lang="en-US" dirty="0"/>
              <a:t>Avoid flashing images</a:t>
            </a:r>
          </a:p>
          <a:p>
            <a:r>
              <a:rPr lang="en-US" dirty="0"/>
              <a:t>Keep slides to a minimum</a:t>
            </a:r>
          </a:p>
          <a:p>
            <a:r>
              <a:rPr lang="en-US" dirty="0"/>
              <a:t>Expect a diverse audience</a:t>
            </a:r>
          </a:p>
        </p:txBody>
      </p:sp>
    </p:spTree>
    <p:extLst>
      <p:ext uri="{BB962C8B-B14F-4D97-AF65-F5344CB8AC3E}">
        <p14:creationId xmlns:p14="http://schemas.microsoft.com/office/powerpoint/2010/main" val="1989111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E3057-A0B6-3F4B-BE4D-303115708E4D}"/>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DD9335CE-54E5-4048-AB93-0E4750307F22}"/>
              </a:ext>
            </a:extLst>
          </p:cNvPr>
          <p:cNvSpPr>
            <a:spLocks noGrp="1"/>
          </p:cNvSpPr>
          <p:nvPr>
            <p:ph idx="1"/>
          </p:nvPr>
        </p:nvSpPr>
        <p:spPr>
          <a:xfrm>
            <a:off x="3136557" y="2555722"/>
            <a:ext cx="6637638" cy="926683"/>
          </a:xfrm>
        </p:spPr>
        <p:txBody>
          <a:bodyPr/>
          <a:lstStyle/>
          <a:p>
            <a:pPr marL="0" indent="0">
              <a:buNone/>
            </a:pPr>
            <a:r>
              <a:rPr lang="en-US" dirty="0" err="1"/>
              <a:t>rachel_schultz@ocali.org</a:t>
            </a:r>
            <a:endParaRPr lang="en-US" dirty="0"/>
          </a:p>
        </p:txBody>
      </p:sp>
    </p:spTree>
    <p:extLst>
      <p:ext uri="{BB962C8B-B14F-4D97-AF65-F5344CB8AC3E}">
        <p14:creationId xmlns:p14="http://schemas.microsoft.com/office/powerpoint/2010/main" val="1465789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2C404-378E-B04F-BDD2-B71046C57C9B}"/>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4FAA9D14-E2F1-8C40-AFD3-84D9FA016ADA}"/>
              </a:ext>
            </a:extLst>
          </p:cNvPr>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1426454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C3EB5-74F3-714E-AA73-6453244477C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25F19D7-0CBD-2147-964F-8AB265092305}"/>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B616E771-FF43-D14E-8DEE-E042CEBEE9F7}"/>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1766292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445B1D8-190A-6F47-843B-4CBC2BDD6CE8}"/>
              </a:ext>
            </a:extLst>
          </p:cNvPr>
          <p:cNvSpPr>
            <a:spLocks noGrp="1"/>
          </p:cNvSpPr>
          <p:nvPr>
            <p:ph sz="quarter" idx="10"/>
          </p:nvPr>
        </p:nvSpPr>
        <p:spPr/>
        <p:txBody>
          <a:bodyPr/>
          <a:lstStyle/>
          <a:p>
            <a:endParaRPr lang="en-US"/>
          </a:p>
        </p:txBody>
      </p:sp>
      <p:sp>
        <p:nvSpPr>
          <p:cNvPr id="3" name="Title 2">
            <a:extLst>
              <a:ext uri="{FF2B5EF4-FFF2-40B4-BE49-F238E27FC236}">
                <a16:creationId xmlns:a16="http://schemas.microsoft.com/office/drawing/2014/main" id="{E78C510A-73F3-3C40-8D7E-BF45ADE861D7}"/>
              </a:ext>
            </a:extLst>
          </p:cNvPr>
          <p:cNvSpPr>
            <a:spLocks noGrp="1"/>
          </p:cNvSpPr>
          <p:nvPr>
            <p:ph type="title"/>
          </p:nvPr>
        </p:nvSpPr>
        <p:spPr/>
        <p:txBody>
          <a:bodyPr/>
          <a:lstStyle/>
          <a:p>
            <a:endParaRPr lang="en-US" dirty="0"/>
          </a:p>
        </p:txBody>
      </p:sp>
      <p:sp>
        <p:nvSpPr>
          <p:cNvPr id="4" name="Content Placeholder 3">
            <a:extLst>
              <a:ext uri="{FF2B5EF4-FFF2-40B4-BE49-F238E27FC236}">
                <a16:creationId xmlns:a16="http://schemas.microsoft.com/office/drawing/2014/main" id="{3AD978B5-7548-6C4C-BDA6-7E2337593A3B}"/>
              </a:ext>
            </a:extLst>
          </p:cNvPr>
          <p:cNvSpPr>
            <a:spLocks noGrp="1"/>
          </p:cNvSpPr>
          <p:nvPr>
            <p:ph sz="quarter" idx="11"/>
          </p:nvPr>
        </p:nvSpPr>
        <p:spPr/>
        <p:txBody>
          <a:bodyPr/>
          <a:lstStyle/>
          <a:p>
            <a:endParaRPr lang="en-US"/>
          </a:p>
        </p:txBody>
      </p:sp>
      <p:sp>
        <p:nvSpPr>
          <p:cNvPr id="5" name="Content Placeholder 4">
            <a:extLst>
              <a:ext uri="{FF2B5EF4-FFF2-40B4-BE49-F238E27FC236}">
                <a16:creationId xmlns:a16="http://schemas.microsoft.com/office/drawing/2014/main" id="{E5993EF6-0811-D74D-BBF1-5FA77DEF81D1}"/>
              </a:ext>
            </a:extLst>
          </p:cNvPr>
          <p:cNvSpPr>
            <a:spLocks noGrp="1"/>
          </p:cNvSpPr>
          <p:nvPr>
            <p:ph sz="quarter" idx="12"/>
          </p:nvPr>
        </p:nvSpPr>
        <p:spPr/>
        <p:txBody>
          <a:bodyPr/>
          <a:lstStyle/>
          <a:p>
            <a:endParaRPr lang="en-US"/>
          </a:p>
        </p:txBody>
      </p:sp>
    </p:spTree>
    <p:extLst>
      <p:ext uri="{BB962C8B-B14F-4D97-AF65-F5344CB8AC3E}">
        <p14:creationId xmlns:p14="http://schemas.microsoft.com/office/powerpoint/2010/main" val="653764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39F38-027F-224E-B930-01B7ABD02C31}"/>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29555991-AE8D-534C-A522-059F56D04EB8}"/>
              </a:ext>
            </a:extLst>
          </p:cNvPr>
          <p:cNvSpPr>
            <a:spLocks noGrp="1"/>
          </p:cNvSpPr>
          <p:nvPr>
            <p:ph type="body" idx="1"/>
          </p:nvPr>
        </p:nvSpPr>
        <p:spPr/>
        <p:txBody>
          <a:bodyPr/>
          <a:lstStyle/>
          <a:p>
            <a:endParaRPr lang="en-US"/>
          </a:p>
        </p:txBody>
      </p:sp>
      <p:sp>
        <p:nvSpPr>
          <p:cNvPr id="4" name="Text Placeholder 3">
            <a:extLst>
              <a:ext uri="{FF2B5EF4-FFF2-40B4-BE49-F238E27FC236}">
                <a16:creationId xmlns:a16="http://schemas.microsoft.com/office/drawing/2014/main" id="{DA7143D9-BD60-7A4B-BEE6-EDDC03FD5285}"/>
              </a:ext>
            </a:extLst>
          </p:cNvPr>
          <p:cNvSpPr>
            <a:spLocks noGrp="1"/>
          </p:cNvSpPr>
          <p:nvPr>
            <p:ph type="body" idx="11"/>
          </p:nvPr>
        </p:nvSpPr>
        <p:spPr/>
        <p:txBody>
          <a:bodyPr/>
          <a:lstStyle/>
          <a:p>
            <a:endParaRPr lang="en-US"/>
          </a:p>
        </p:txBody>
      </p:sp>
      <p:sp>
        <p:nvSpPr>
          <p:cNvPr id="5" name="Content Placeholder 4">
            <a:extLst>
              <a:ext uri="{FF2B5EF4-FFF2-40B4-BE49-F238E27FC236}">
                <a16:creationId xmlns:a16="http://schemas.microsoft.com/office/drawing/2014/main" id="{E815D530-975F-F345-844F-8AEAD0C22AA9}"/>
              </a:ext>
            </a:extLst>
          </p:cNvPr>
          <p:cNvSpPr>
            <a:spLocks noGrp="1"/>
          </p:cNvSpPr>
          <p:nvPr>
            <p:ph sz="half" idx="2"/>
          </p:nvPr>
        </p:nvSpPr>
        <p:spPr/>
        <p:txBody>
          <a:bodyPr/>
          <a:lstStyle/>
          <a:p>
            <a:endParaRPr lang="en-US"/>
          </a:p>
        </p:txBody>
      </p:sp>
      <p:sp>
        <p:nvSpPr>
          <p:cNvPr id="6" name="Content Placeholder 5">
            <a:extLst>
              <a:ext uri="{FF2B5EF4-FFF2-40B4-BE49-F238E27FC236}">
                <a16:creationId xmlns:a16="http://schemas.microsoft.com/office/drawing/2014/main" id="{38612F5E-079C-BF40-857D-65A0FA3E8CBC}"/>
              </a:ext>
            </a:extLst>
          </p:cNvPr>
          <p:cNvSpPr>
            <a:spLocks noGrp="1"/>
          </p:cNvSpPr>
          <p:nvPr>
            <p:ph sz="half" idx="12"/>
          </p:nvPr>
        </p:nvSpPr>
        <p:spPr/>
        <p:txBody>
          <a:bodyPr/>
          <a:lstStyle/>
          <a:p>
            <a:endParaRPr lang="en-US"/>
          </a:p>
        </p:txBody>
      </p:sp>
    </p:spTree>
    <p:extLst>
      <p:ext uri="{BB962C8B-B14F-4D97-AF65-F5344CB8AC3E}">
        <p14:creationId xmlns:p14="http://schemas.microsoft.com/office/powerpoint/2010/main" val="3349912881"/>
      </p:ext>
    </p:extLst>
  </p:cSld>
  <p:clrMapOvr>
    <a:masterClrMapping/>
  </p:clrMapOvr>
</p:sld>
</file>

<file path=ppt/theme/theme1.xml><?xml version="1.0" encoding="utf-8"?>
<a:theme xmlns:a="http://schemas.openxmlformats.org/drawingml/2006/main" name="OCALICONLINE - logo only">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SharedWithUsers xmlns="d257af1a-71be-4b43-9125-1ea6604bf9ed">
      <UserInfo>
        <DisplayName>Jill Hudson</DisplayName>
        <AccountId>12</AccountId>
        <AccountType/>
      </UserInfo>
    </SharedWithUsers>
    <TaxCatchAll xmlns="d257af1a-71be-4b43-9125-1ea6604bf9ed" xsi:nil="true"/>
    <lcf76f155ced4ddcb4097134ff3c332f xmlns="8a733965-9bdb-4b5f-be75-80bf3e23e4e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6114EC003B3914C9FE65AA088DBEB29" ma:contentTypeVersion="20" ma:contentTypeDescription="Create a new document." ma:contentTypeScope="" ma:versionID="137fcbe200dee8296350cb29faeddeac">
  <xsd:schema xmlns:xsd="http://www.w3.org/2001/XMLSchema" xmlns:xs="http://www.w3.org/2001/XMLSchema" xmlns:p="http://schemas.microsoft.com/office/2006/metadata/properties" xmlns:ns1="http://schemas.microsoft.com/sharepoint/v3" xmlns:ns2="d257af1a-71be-4b43-9125-1ea6604bf9ed" xmlns:ns3="8a733965-9bdb-4b5f-be75-80bf3e23e4e5" targetNamespace="http://schemas.microsoft.com/office/2006/metadata/properties" ma:root="true" ma:fieldsID="a6737531d406c8058ff87fd64610c0e0" ns1:_="" ns2:_="" ns3:_="">
    <xsd:import namespace="http://schemas.microsoft.com/sharepoint/v3"/>
    <xsd:import namespace="d257af1a-71be-4b43-9125-1ea6604bf9ed"/>
    <xsd:import namespace="8a733965-9bdb-4b5f-be75-80bf3e23e4e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3:MediaServiceLocation" minOccurs="0"/>
                <xsd:element ref="ns3:MediaLengthInSeconds" minOccurs="0"/>
                <xsd:element ref="ns1:_ip_UnifiedCompliancePolicyProperties" minOccurs="0"/>
                <xsd:element ref="ns1:_ip_UnifiedCompliancePolicyUIAction" minOccurs="0"/>
                <xsd:element ref="ns3:lcf76f155ced4ddcb4097134ff3c332f" minOccurs="0"/>
                <xsd:element ref="ns2:TaxCatchAll" minOccurs="0"/>
                <xsd:element ref="ns3:MediaServiceSearchPropertie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257af1a-71be-4b43-9125-1ea6604bf9e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dca54516-2a6e-41fa-8619-d388b1e66298}" ma:internalName="TaxCatchAll" ma:showField="CatchAllData" ma:web="d257af1a-71be-4b43-9125-1ea6604bf9e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a733965-9bdb-4b5f-be75-80bf3e23e4e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ddddcd57-84d1-4efd-b16d-73b006936c4b" ma:termSetId="09814cd3-568e-fe90-9814-8d621ff8fb84" ma:anchorId="fba54fb3-c3e1-fe81-a776-ca4b69148c4d" ma:open="true" ma:isKeyword="false">
      <xsd:complexType>
        <xsd:sequence>
          <xsd:element ref="pc:Terms" minOccurs="0" maxOccurs="1"/>
        </xsd:sequence>
      </xsd:complex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9EEB70E-B811-422E-8CED-C117986F8DCE}">
  <ds:schemaRefs>
    <ds:schemaRef ds:uri="http://schemas.microsoft.com/office/infopath/2007/PartnerControls"/>
    <ds:schemaRef ds:uri="http://www.w3.org/XML/1998/namespace"/>
    <ds:schemaRef ds:uri="http://schemas.microsoft.com/office/2006/documentManagement/types"/>
    <ds:schemaRef ds:uri="http://schemas.openxmlformats.org/package/2006/metadata/core-properties"/>
    <ds:schemaRef ds:uri="http://schemas.microsoft.com/sharepoint/v3"/>
    <ds:schemaRef ds:uri="http://schemas.microsoft.com/office/2006/metadata/properties"/>
    <ds:schemaRef ds:uri="http://purl.org/dc/dcmitype/"/>
    <ds:schemaRef ds:uri="http://purl.org/dc/elements/1.1/"/>
    <ds:schemaRef ds:uri="8a733965-9bdb-4b5f-be75-80bf3e23e4e5"/>
    <ds:schemaRef ds:uri="d257af1a-71be-4b43-9125-1ea6604bf9ed"/>
    <ds:schemaRef ds:uri="http://purl.org/dc/terms/"/>
  </ds:schemaRefs>
</ds:datastoreItem>
</file>

<file path=customXml/itemProps2.xml><?xml version="1.0" encoding="utf-8"?>
<ds:datastoreItem xmlns:ds="http://schemas.openxmlformats.org/officeDocument/2006/customXml" ds:itemID="{71FA19F1-781A-46D2-BF88-F3E0370CA18A}">
  <ds:schemaRefs>
    <ds:schemaRef ds:uri="http://schemas.microsoft.com/sharepoint/v3/contenttype/forms"/>
  </ds:schemaRefs>
</ds:datastoreItem>
</file>

<file path=customXml/itemProps3.xml><?xml version="1.0" encoding="utf-8"?>
<ds:datastoreItem xmlns:ds="http://schemas.openxmlformats.org/officeDocument/2006/customXml" ds:itemID="{725B9259-C514-461F-B80F-A0DC895A0636}"/>
</file>

<file path=docProps/app.xml><?xml version="1.0" encoding="utf-8"?>
<Properties xmlns="http://schemas.openxmlformats.org/officeDocument/2006/extended-properties" xmlns:vt="http://schemas.openxmlformats.org/officeDocument/2006/docPropsVTypes">
  <TotalTime>17281</TotalTime>
  <Words>213</Words>
  <Application>Microsoft Macintosh PowerPoint</Application>
  <PresentationFormat>Widescreen</PresentationFormat>
  <Paragraphs>29</Paragraphs>
  <Slides>10</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OCALICONLINE - logo only</vt:lpstr>
      <vt:lpstr>Sample Branded Presentations</vt:lpstr>
      <vt:lpstr>Accessible Slide Content</vt:lpstr>
      <vt:lpstr>Accessible Audio Content</vt:lpstr>
      <vt:lpstr>Additional Considerations</vt:lpstr>
      <vt:lpstr>Questions?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Branded Presentations</dc:title>
  <dc:creator>Courtney Yantes</dc:creator>
  <cp:lastModifiedBy>Courtney Yantes</cp:lastModifiedBy>
  <cp:revision>7</cp:revision>
  <dcterms:created xsi:type="dcterms:W3CDTF">2021-06-11T13:39:30Z</dcterms:created>
  <dcterms:modified xsi:type="dcterms:W3CDTF">2025-10-06T15:15:59Z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0x01010036114EC003B3914C9FE65AA088DBEB29</vt:lpwstr>
  </property>
  <property fmtid="{D5CDD505-2E9C-101B-9397-08002B2CF9AE}" pid="3" name="MediaServiceImageTags">
    <vt:lpwstr/>
  </property>
</Properties>
</file>