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87564-6E67-BB45-82D3-802CBAA6B1A2}" v="3" dt="2025-04-03T12:31:54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0"/>
    <p:restoredTop sz="95230"/>
  </p:normalViewPr>
  <p:slideViewPr>
    <p:cSldViewPr snapToGrid="0">
      <p:cViewPr varScale="1">
        <p:scale>
          <a:sx n="92" d="100"/>
          <a:sy n="92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6B59-0482-2888-72D4-12B85353A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76B2D-BAC2-647D-208C-0AF645B8A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A6377-F001-32BD-2729-021D8361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5C124-7818-AABE-3BE0-6C0F1ABE3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FC879-8DC7-B2FC-CF6B-68C3C0D6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3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16DD-028C-5B7F-4216-0AEE02ED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A2FEC-2AD2-6932-F291-FD389C5D1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DFE97-A8DB-67D6-C83F-3583AE9EF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B12BE-1FE7-DB68-8175-53A7EF7F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E8D24-8C4A-4AD2-9EE5-25B22370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0DAEB-FB58-0553-6ABE-D7D4FF364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7632C-F33E-06B0-DEBE-1C881268D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A00B7-7E90-264E-3EB7-C2AF4FD50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E81BB-ED2C-4457-4181-4BE4F4A2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A4D03-F6E5-5E8D-9446-8BECEFE68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7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8C9A7-7BAB-B301-9BE7-601C733F0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4D8B3-093A-F0E6-EC60-A3386F8E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44F09-78B4-F2DD-E5D5-C064C8E76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1024-6FDA-C393-11D2-5961D811C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A452F-94C4-A52B-9CED-D118CA52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7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ABC3-33C8-771C-F6B9-5453F5F4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542EF-AB38-48D8-47A1-2FEB2CC8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3E8CB-A9B9-58DE-9C13-C784EBE2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2D7BB-E815-3333-CF69-D69647F8B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0FAD9-AB0F-D4A0-7B0E-77648489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8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DAAA6-CF4D-AA87-A5B9-A8F1D7BFF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6DBBF-5134-1B91-34D9-23916582F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7B1B4-A748-DE7D-6EE2-E64CE743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0D8B3-0EE9-4D5B-9269-EA91EDE8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BFC7B-7D6D-A87D-CC8A-A53FD9FF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17074-5A8C-B323-2339-1600A3EE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48EF-FE0B-FA6C-9A7D-6923FB5E1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6F417-AFB3-1B7B-7476-87EBDFA91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806EB-1659-6520-53F9-87C845D1C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10551-F30F-72B0-DFAA-D0FBBC7E9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145F44-717D-D997-C14E-E319848A4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4498A4-F77B-2B1D-57EF-73507323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F396D-8E61-181E-0539-944CCE82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262FD-52AC-D577-7B83-AB4B2634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3E67-E7EA-2C75-27D5-3299DAFAB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8ADFC7-2C8C-8802-D4FE-B4904BC1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3750D-7050-E4B4-DBF7-FA7DC54C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43F31-6E95-55B9-F658-FCBAC2D53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6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39BAA-466C-AF33-1F51-1428C7E2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A178E7-37D7-A63A-B3CD-507146A7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F7027-102E-3310-2C2A-5DA86774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2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7623-E342-F76F-F759-475C4495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FD5DE-FB75-761D-DA54-A412992FF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DD1FA-10F4-4972-038C-AC3464FD8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EA223-ACA4-C785-7261-E4F81D86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F7F72-F7D1-7DF8-64BA-8E17C4D1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CF499-BF69-715A-FB27-61E120BA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2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586BE-63B2-4557-3141-0DE184072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6B1A73-BC05-007B-1866-FBDD6A0F3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2291-98C5-3DB3-3D54-0F9F32B8C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E4D4E-C9A5-75B6-97D6-33A53D8D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6286C-61EC-66BA-E670-CB28CF25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F1B29-CFEE-F8A8-E81B-DDBF5C08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1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B4764C-2094-3A04-5170-91BF73E2E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27A77-5292-59FF-AE53-4C4C21A7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CDA30-5F5D-5FF1-8749-F19CA5E6D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3FDE-8A10-7E49-BC76-D70FE34B2DFB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DEE60-8E5C-E0F2-AB68-6ABA18848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5A010-8EA4-4960-2F5C-9F6EC5D07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C1BFD8-7671-7C4E-A8E1-A594F7B74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9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486E69-A106-1AF3-2126-44B3E479B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41750" y="5393"/>
            <a:ext cx="12303210" cy="69061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BD8CF6-1982-88F6-CFBC-FE52EA79A6A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747240" y="1980246"/>
            <a:ext cx="6697518" cy="14782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692A9A-19AB-75A6-BEF3-F72BD3F014D2}"/>
              </a:ext>
            </a:extLst>
          </p:cNvPr>
          <p:cNvSpPr txBox="1"/>
          <p:nvPr/>
        </p:nvSpPr>
        <p:spPr>
          <a:xfrm>
            <a:off x="2294282" y="4214926"/>
            <a:ext cx="76034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300" dirty="0">
                <a:solidFill>
                  <a:schemeClr val="bg1"/>
                </a:solidFill>
                <a:latin typeface="Avenir LT Std 65 Medium" panose="020B0503020203020204" pitchFamily="34" charset="0"/>
              </a:rPr>
              <a:t>November 18-21, 2025</a:t>
            </a:r>
          </a:p>
          <a:p>
            <a:pPr algn="ctr"/>
            <a:r>
              <a:rPr lang="en-US" sz="2400" spc="300" dirty="0" err="1">
                <a:solidFill>
                  <a:schemeClr val="bg1"/>
                </a:solidFill>
                <a:latin typeface="Avenir LT Std 55 Roman" panose="020B0503020203020204" pitchFamily="34" charset="0"/>
              </a:rPr>
              <a:t>ocalicon.org</a:t>
            </a:r>
            <a:endParaRPr lang="en-US" sz="2400" spc="300" dirty="0">
              <a:solidFill>
                <a:schemeClr val="bg1"/>
              </a:solidFill>
              <a:latin typeface="Avenir LT Std 55 Roman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3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57af1a-71be-4b43-9125-1ea6604bf9ed" xsi:nil="true"/>
    <lcf76f155ced4ddcb4097134ff3c332f xmlns="8a733965-9bdb-4b5f-be75-80bf3e23e4e5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SharedWithUsers xmlns="d257af1a-71be-4b43-9125-1ea6604bf9ed">
      <UserInfo>
        <DisplayName/>
        <AccountId xsi:nil="true"/>
        <AccountType/>
      </UserInfo>
    </SharedWithUsers>
    <MediaLengthInSeconds xmlns="8a733965-9bdb-4b5f-be75-80bf3e23e4e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114EC003B3914C9FE65AA088DBEB29" ma:contentTypeVersion="20" ma:contentTypeDescription="Create a new document." ma:contentTypeScope="" ma:versionID="137fcbe200dee8296350cb29faeddeac">
  <xsd:schema xmlns:xsd="http://www.w3.org/2001/XMLSchema" xmlns:xs="http://www.w3.org/2001/XMLSchema" xmlns:p="http://schemas.microsoft.com/office/2006/metadata/properties" xmlns:ns1="http://schemas.microsoft.com/sharepoint/v3" xmlns:ns2="d257af1a-71be-4b43-9125-1ea6604bf9ed" xmlns:ns3="8a733965-9bdb-4b5f-be75-80bf3e23e4e5" targetNamespace="http://schemas.microsoft.com/office/2006/metadata/properties" ma:root="true" ma:fieldsID="a6737531d406c8058ff87fd64610c0e0" ns1:_="" ns2:_="" ns3:_="">
    <xsd:import namespace="http://schemas.microsoft.com/sharepoint/v3"/>
    <xsd:import namespace="d257af1a-71be-4b43-9125-1ea6604bf9ed"/>
    <xsd:import namespace="8a733965-9bdb-4b5f-be75-80bf3e23e4e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57af1a-71be-4b43-9125-1ea6604bf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dca54516-2a6e-41fa-8619-d388b1e66298}" ma:internalName="TaxCatchAll" ma:showField="CatchAllData" ma:web="d257af1a-71be-4b43-9125-1ea6604bf9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33965-9bdb-4b5f-be75-80bf3e23e4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42293-F740-4B15-8A55-845721E89712}">
  <ds:schemaRefs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8a733965-9bdb-4b5f-be75-80bf3e23e4e5"/>
    <ds:schemaRef ds:uri="http://schemas.microsoft.com/office/2006/metadata/properties"/>
    <ds:schemaRef ds:uri="http://purl.org/dc/elements/1.1/"/>
    <ds:schemaRef ds:uri="d257af1a-71be-4b43-9125-1ea6604bf9ed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BC894B-CF86-45C3-B7D3-20703B059F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48F1A3-2390-444A-891E-B0ED0408A0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57af1a-71be-4b43-9125-1ea6604bf9ed"/>
    <ds:schemaRef ds:uri="8a733965-9bdb-4b5f-be75-80bf3e23e4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Avenir LT Std 55 Roman</vt:lpstr>
      <vt:lpstr>Avenir LT Std 65 Medium</vt:lpstr>
      <vt:lpstr>Office Theme</vt:lpstr>
      <vt:lpstr>PowerPoint Presentation</vt:lpstr>
    </vt:vector>
  </TitlesOfParts>
  <Manager/>
  <Company>OCALI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OCALICONLINE promotional slide</dc:title>
  <dc:subject>OCALICONLINE</dc:subject>
  <dc:creator>conference planning team</dc:creator>
  <cp:keywords>OCALI, OCALICON, OCALICONLINE</cp:keywords>
  <dc:description/>
  <cp:lastModifiedBy>Courtney Yantes</cp:lastModifiedBy>
  <cp:revision>3</cp:revision>
  <dcterms:created xsi:type="dcterms:W3CDTF">2024-02-05T16:00:26Z</dcterms:created>
  <dcterms:modified xsi:type="dcterms:W3CDTF">2025-04-03T12:38:00Z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0x01010036114EC003B3914C9FE65AA088DBEB29</vt:lpwstr>
  </property>
  <property fmtid="{D5CDD505-2E9C-101B-9397-08002B2CF9AE}" pid="3" name="Order">
    <vt:r8>31657900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